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6"/>
    <p:restoredTop sz="94694"/>
  </p:normalViewPr>
  <p:slideViewPr>
    <p:cSldViewPr>
      <p:cViewPr varScale="1">
        <p:scale>
          <a:sx n="115" d="100"/>
          <a:sy n="115" d="100"/>
        </p:scale>
        <p:origin x="806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97597-3949-4E24-9073-CDA2DC4E5BA7}" type="datetimeFigureOut">
              <a:rPr lang="de-DE" smtClean="0"/>
              <a:pPr/>
              <a:t>17.08.2026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282D2-CCA7-4235-B342-E874523A8BC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1343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97597-3949-4E24-9073-CDA2DC4E5BA7}" type="datetimeFigureOut">
              <a:rPr lang="de-DE" smtClean="0"/>
              <a:pPr/>
              <a:t>17.08.2026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282D2-CCA7-4235-B342-E874523A8BC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0281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97597-3949-4E24-9073-CDA2DC4E5BA7}" type="datetimeFigureOut">
              <a:rPr lang="de-DE" smtClean="0"/>
              <a:pPr/>
              <a:t>17.08.2026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282D2-CCA7-4235-B342-E874523A8BC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8142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97597-3949-4E24-9073-CDA2DC4E5BA7}" type="datetimeFigureOut">
              <a:rPr lang="de-DE" smtClean="0"/>
              <a:pPr/>
              <a:t>17.08.2026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282D2-CCA7-4235-B342-E874523A8BC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9472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97597-3949-4E24-9073-CDA2DC4E5BA7}" type="datetimeFigureOut">
              <a:rPr lang="de-DE" smtClean="0"/>
              <a:pPr/>
              <a:t>17.08.2026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282D2-CCA7-4235-B342-E874523A8BC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9210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97597-3949-4E24-9073-CDA2DC4E5BA7}" type="datetimeFigureOut">
              <a:rPr lang="de-DE" smtClean="0"/>
              <a:pPr/>
              <a:t>17.08.2026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282D2-CCA7-4235-B342-E874523A8BC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059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97597-3949-4E24-9073-CDA2DC4E5BA7}" type="datetimeFigureOut">
              <a:rPr lang="de-DE" smtClean="0"/>
              <a:pPr/>
              <a:t>17.08.2026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282D2-CCA7-4235-B342-E874523A8BC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9123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97597-3949-4E24-9073-CDA2DC4E5BA7}" type="datetimeFigureOut">
              <a:rPr lang="de-DE" smtClean="0"/>
              <a:pPr/>
              <a:t>17.08.2026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282D2-CCA7-4235-B342-E874523A8BC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7205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97597-3949-4E24-9073-CDA2DC4E5BA7}" type="datetimeFigureOut">
              <a:rPr lang="de-DE" smtClean="0"/>
              <a:pPr/>
              <a:t>17.08.2026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282D2-CCA7-4235-B342-E874523A8BC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9873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97597-3949-4E24-9073-CDA2DC4E5BA7}" type="datetimeFigureOut">
              <a:rPr lang="de-DE" smtClean="0"/>
              <a:pPr/>
              <a:t>17.08.2026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282D2-CCA7-4235-B342-E874523A8BC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4136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97597-3949-4E24-9073-CDA2DC4E5BA7}" type="datetimeFigureOut">
              <a:rPr lang="de-DE" smtClean="0"/>
              <a:pPr/>
              <a:t>17.08.2026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282D2-CCA7-4235-B342-E874523A8BC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6262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97597-3949-4E24-9073-CDA2DC4E5BA7}" type="datetimeFigureOut">
              <a:rPr lang="de-DE" smtClean="0"/>
              <a:pPr/>
              <a:t>17.08.2026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282D2-CCA7-4235-B342-E874523A8BC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014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sbvl.sachsen.de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reihandform 68"/>
          <p:cNvSpPr/>
          <p:nvPr/>
        </p:nvSpPr>
        <p:spPr>
          <a:xfrm>
            <a:off x="6162196" y="1628800"/>
            <a:ext cx="50848" cy="167504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Textfeld 4"/>
          <p:cNvSpPr txBox="1"/>
          <p:nvPr/>
        </p:nvSpPr>
        <p:spPr>
          <a:xfrm>
            <a:off x="1752222" y="332656"/>
            <a:ext cx="5639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/>
              <a:t>Schwerbehindertenvertretungen und Vertrauenspersonen</a:t>
            </a:r>
          </a:p>
        </p:txBody>
      </p:sp>
      <p:sp>
        <p:nvSpPr>
          <p:cNvPr id="7" name="Freihandform 6"/>
          <p:cNvSpPr/>
          <p:nvPr/>
        </p:nvSpPr>
        <p:spPr>
          <a:xfrm>
            <a:off x="7857446" y="3417182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reihandform 7"/>
          <p:cNvSpPr/>
          <p:nvPr/>
        </p:nvSpPr>
        <p:spPr>
          <a:xfrm>
            <a:off x="7857446" y="2441803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Freihandform 8"/>
          <p:cNvSpPr/>
          <p:nvPr/>
        </p:nvSpPr>
        <p:spPr>
          <a:xfrm>
            <a:off x="4522923" y="1466424"/>
            <a:ext cx="3380242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5833"/>
                </a:lnTo>
                <a:lnTo>
                  <a:pt x="3380242" y="155833"/>
                </a:lnTo>
                <a:lnTo>
                  <a:pt x="3380242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reihandform 9"/>
          <p:cNvSpPr/>
          <p:nvPr/>
        </p:nvSpPr>
        <p:spPr>
          <a:xfrm>
            <a:off x="6167324" y="4392561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Freihandform 10"/>
          <p:cNvSpPr/>
          <p:nvPr/>
        </p:nvSpPr>
        <p:spPr>
          <a:xfrm>
            <a:off x="6167324" y="3417182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reihandform 11"/>
          <p:cNvSpPr/>
          <p:nvPr/>
        </p:nvSpPr>
        <p:spPr>
          <a:xfrm>
            <a:off x="6167324" y="2441803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reihandform 13"/>
          <p:cNvSpPr/>
          <p:nvPr/>
        </p:nvSpPr>
        <p:spPr>
          <a:xfrm>
            <a:off x="4477203" y="5367940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reihandform 14"/>
          <p:cNvSpPr/>
          <p:nvPr/>
        </p:nvSpPr>
        <p:spPr>
          <a:xfrm>
            <a:off x="4477203" y="4392561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Freihandform 15"/>
          <p:cNvSpPr/>
          <p:nvPr/>
        </p:nvSpPr>
        <p:spPr>
          <a:xfrm>
            <a:off x="4477203" y="3417182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Freihandform 16"/>
          <p:cNvSpPr/>
          <p:nvPr/>
        </p:nvSpPr>
        <p:spPr>
          <a:xfrm>
            <a:off x="4477203" y="2441803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Freihandform 17"/>
          <p:cNvSpPr/>
          <p:nvPr/>
        </p:nvSpPr>
        <p:spPr>
          <a:xfrm>
            <a:off x="4477203" y="1466424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Freihandform 18"/>
          <p:cNvSpPr/>
          <p:nvPr/>
        </p:nvSpPr>
        <p:spPr>
          <a:xfrm>
            <a:off x="2787081" y="4392561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Freihandform 19"/>
          <p:cNvSpPr/>
          <p:nvPr/>
        </p:nvSpPr>
        <p:spPr>
          <a:xfrm>
            <a:off x="2787081" y="3417182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Freihandform 20"/>
          <p:cNvSpPr/>
          <p:nvPr/>
        </p:nvSpPr>
        <p:spPr>
          <a:xfrm>
            <a:off x="2787081" y="2441803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Freihandform 21"/>
          <p:cNvSpPr/>
          <p:nvPr/>
        </p:nvSpPr>
        <p:spPr>
          <a:xfrm>
            <a:off x="2832801" y="1466424"/>
            <a:ext cx="1690121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690121" y="0"/>
                </a:moveTo>
                <a:lnTo>
                  <a:pt x="1690121" y="155833"/>
                </a:lnTo>
                <a:lnTo>
                  <a:pt x="0" y="155833"/>
                </a:lnTo>
                <a:lnTo>
                  <a:pt x="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Freihandform 22"/>
          <p:cNvSpPr/>
          <p:nvPr/>
        </p:nvSpPr>
        <p:spPr>
          <a:xfrm>
            <a:off x="1096960" y="4392561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Freihandform 23"/>
          <p:cNvSpPr/>
          <p:nvPr/>
        </p:nvSpPr>
        <p:spPr>
          <a:xfrm>
            <a:off x="1096960" y="3417182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5" name="Freihandform 24"/>
          <p:cNvSpPr/>
          <p:nvPr/>
        </p:nvSpPr>
        <p:spPr>
          <a:xfrm>
            <a:off x="1096960" y="2441803"/>
            <a:ext cx="91440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Freihandform 25"/>
          <p:cNvSpPr/>
          <p:nvPr/>
        </p:nvSpPr>
        <p:spPr>
          <a:xfrm>
            <a:off x="1142680" y="1466424"/>
            <a:ext cx="3380242" cy="28832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380242" y="0"/>
                </a:moveTo>
                <a:lnTo>
                  <a:pt x="3380242" y="155833"/>
                </a:lnTo>
                <a:lnTo>
                  <a:pt x="0" y="155833"/>
                </a:lnTo>
                <a:lnTo>
                  <a:pt x="0" y="288323"/>
                </a:lnTo>
              </a:path>
            </a:pathLst>
          </a:custGeom>
          <a:noFill/>
          <a:ln w="3175"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7" name="Freihandform 26"/>
          <p:cNvSpPr/>
          <p:nvPr/>
        </p:nvSpPr>
        <p:spPr>
          <a:xfrm>
            <a:off x="3859429" y="779368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crgbClr r="0" g="0" b="0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HSBV</a:t>
            </a:r>
          </a:p>
        </p:txBody>
      </p:sp>
      <p:sp>
        <p:nvSpPr>
          <p:cNvPr id="28" name="Freihandform 27"/>
          <p:cNvSpPr/>
          <p:nvPr/>
        </p:nvSpPr>
        <p:spPr>
          <a:xfrm>
            <a:off x="4090281" y="1260748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Michael Wagner</a:t>
            </a:r>
          </a:p>
        </p:txBody>
      </p:sp>
      <p:sp>
        <p:nvSpPr>
          <p:cNvPr id="29" name="Freihandform 28"/>
          <p:cNvSpPr/>
          <p:nvPr/>
        </p:nvSpPr>
        <p:spPr>
          <a:xfrm>
            <a:off x="479186" y="1754747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crgbClr r="0" g="0" b="0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BSBV Bautzen</a:t>
            </a:r>
          </a:p>
        </p:txBody>
      </p:sp>
      <p:sp>
        <p:nvSpPr>
          <p:cNvPr id="30" name="Freihandform 29"/>
          <p:cNvSpPr/>
          <p:nvPr/>
        </p:nvSpPr>
        <p:spPr>
          <a:xfrm>
            <a:off x="710038" y="2236128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 smtClean="0"/>
              <a:t>Dariusz </a:t>
            </a:r>
            <a:r>
              <a:rPr lang="de-DE" sz="1200" kern="1200" dirty="0" err="1" smtClean="0"/>
              <a:t>Spyth</a:t>
            </a:r>
            <a:endParaRPr lang="de-DE" sz="1200" kern="1200" dirty="0"/>
          </a:p>
        </p:txBody>
      </p:sp>
      <p:sp>
        <p:nvSpPr>
          <p:cNvPr id="31" name="Freihandform 30"/>
          <p:cNvSpPr/>
          <p:nvPr/>
        </p:nvSpPr>
        <p:spPr>
          <a:xfrm>
            <a:off x="479186" y="2730126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3175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ÖSBV Bautzen</a:t>
            </a:r>
          </a:p>
        </p:txBody>
      </p:sp>
      <p:sp>
        <p:nvSpPr>
          <p:cNvPr id="32" name="Freihandform 31"/>
          <p:cNvSpPr/>
          <p:nvPr/>
        </p:nvSpPr>
        <p:spPr>
          <a:xfrm>
            <a:off x="710038" y="3211507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Martina Breuer</a:t>
            </a:r>
          </a:p>
        </p:txBody>
      </p:sp>
      <p:sp>
        <p:nvSpPr>
          <p:cNvPr id="33" name="Freihandform 32"/>
          <p:cNvSpPr/>
          <p:nvPr/>
        </p:nvSpPr>
        <p:spPr>
          <a:xfrm>
            <a:off x="479186" y="3705506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3175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ÖSBV Hoyerswerda</a:t>
            </a:r>
          </a:p>
        </p:txBody>
      </p:sp>
      <p:sp>
        <p:nvSpPr>
          <p:cNvPr id="34" name="Freihandform 33"/>
          <p:cNvSpPr/>
          <p:nvPr/>
        </p:nvSpPr>
        <p:spPr>
          <a:xfrm>
            <a:off x="710038" y="4186886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Ralf Zeidler</a:t>
            </a:r>
          </a:p>
        </p:txBody>
      </p:sp>
      <p:sp>
        <p:nvSpPr>
          <p:cNvPr id="35" name="Freihandform 34"/>
          <p:cNvSpPr/>
          <p:nvPr/>
        </p:nvSpPr>
        <p:spPr>
          <a:xfrm>
            <a:off x="479186" y="4680885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3175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ÖSBV Löbau</a:t>
            </a:r>
          </a:p>
        </p:txBody>
      </p:sp>
      <p:sp>
        <p:nvSpPr>
          <p:cNvPr id="36" name="Freihandform 35"/>
          <p:cNvSpPr/>
          <p:nvPr/>
        </p:nvSpPr>
        <p:spPr>
          <a:xfrm>
            <a:off x="710038" y="5162265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Kerstin Liebig</a:t>
            </a:r>
          </a:p>
        </p:txBody>
      </p:sp>
      <p:sp>
        <p:nvSpPr>
          <p:cNvPr id="37" name="Freihandform 36"/>
          <p:cNvSpPr/>
          <p:nvPr/>
        </p:nvSpPr>
        <p:spPr>
          <a:xfrm>
            <a:off x="2169307" y="1754747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crgbClr r="0" g="0" b="0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BSBV Chemnitz</a:t>
            </a:r>
          </a:p>
        </p:txBody>
      </p:sp>
      <p:sp>
        <p:nvSpPr>
          <p:cNvPr id="38" name="Freihandform 37"/>
          <p:cNvSpPr/>
          <p:nvPr/>
        </p:nvSpPr>
        <p:spPr>
          <a:xfrm>
            <a:off x="2400159" y="2236128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Heike Weymann</a:t>
            </a:r>
          </a:p>
        </p:txBody>
      </p:sp>
      <p:sp>
        <p:nvSpPr>
          <p:cNvPr id="39" name="Freihandform 38"/>
          <p:cNvSpPr/>
          <p:nvPr/>
        </p:nvSpPr>
        <p:spPr>
          <a:xfrm>
            <a:off x="2164892" y="3717032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3175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ÖSBV </a:t>
            </a:r>
            <a:r>
              <a:rPr lang="de-DE" sz="1200" dirty="0"/>
              <a:t/>
            </a:r>
            <a:br>
              <a:rPr lang="de-DE" sz="1200" dirty="0"/>
            </a:br>
            <a:r>
              <a:rPr lang="de-DE" sz="1200" kern="1200" dirty="0"/>
              <a:t>Erzgebirgskreis</a:t>
            </a:r>
          </a:p>
        </p:txBody>
      </p:sp>
      <p:sp>
        <p:nvSpPr>
          <p:cNvPr id="40" name="Freihandform 39"/>
          <p:cNvSpPr/>
          <p:nvPr/>
        </p:nvSpPr>
        <p:spPr>
          <a:xfrm>
            <a:off x="2400159" y="4221088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dirty="0" smtClean="0"/>
              <a:t>Heike </a:t>
            </a:r>
            <a:r>
              <a:rPr lang="de-DE" sz="1200" dirty="0" err="1" smtClean="0"/>
              <a:t>Klieche</a:t>
            </a:r>
            <a:endParaRPr lang="de-DE" sz="1200" kern="1200" dirty="0"/>
          </a:p>
        </p:txBody>
      </p:sp>
      <p:sp>
        <p:nvSpPr>
          <p:cNvPr id="41" name="Freihandform 40"/>
          <p:cNvSpPr/>
          <p:nvPr/>
        </p:nvSpPr>
        <p:spPr>
          <a:xfrm>
            <a:off x="2169307" y="2708920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3175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ÖSBV Chemnitz</a:t>
            </a:r>
          </a:p>
        </p:txBody>
      </p:sp>
      <p:sp>
        <p:nvSpPr>
          <p:cNvPr id="42" name="Freihandform 41"/>
          <p:cNvSpPr/>
          <p:nvPr/>
        </p:nvSpPr>
        <p:spPr>
          <a:xfrm>
            <a:off x="2400159" y="3212976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Georg Neumann</a:t>
            </a:r>
          </a:p>
        </p:txBody>
      </p:sp>
      <p:sp>
        <p:nvSpPr>
          <p:cNvPr id="43" name="Freihandform 42"/>
          <p:cNvSpPr/>
          <p:nvPr/>
        </p:nvSpPr>
        <p:spPr>
          <a:xfrm>
            <a:off x="2169307" y="4680885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3175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ÖSBV Mittelsachsen</a:t>
            </a:r>
          </a:p>
        </p:txBody>
      </p:sp>
      <p:sp>
        <p:nvSpPr>
          <p:cNvPr id="44" name="Freihandform 43"/>
          <p:cNvSpPr/>
          <p:nvPr/>
        </p:nvSpPr>
        <p:spPr>
          <a:xfrm>
            <a:off x="2400159" y="5162265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Meryt Stasinski</a:t>
            </a:r>
          </a:p>
        </p:txBody>
      </p:sp>
      <p:sp>
        <p:nvSpPr>
          <p:cNvPr id="45" name="Freihandform 44"/>
          <p:cNvSpPr/>
          <p:nvPr/>
        </p:nvSpPr>
        <p:spPr>
          <a:xfrm>
            <a:off x="3859429" y="1754747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crgbClr r="0" g="0" b="0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BSBV Dresden</a:t>
            </a:r>
          </a:p>
        </p:txBody>
      </p:sp>
      <p:sp>
        <p:nvSpPr>
          <p:cNvPr id="46" name="Freihandform 45"/>
          <p:cNvSpPr/>
          <p:nvPr/>
        </p:nvSpPr>
        <p:spPr>
          <a:xfrm>
            <a:off x="4090281" y="2236128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Carina Gottschalk</a:t>
            </a:r>
          </a:p>
        </p:txBody>
      </p:sp>
      <p:sp>
        <p:nvSpPr>
          <p:cNvPr id="47" name="Freihandform 46"/>
          <p:cNvSpPr/>
          <p:nvPr/>
        </p:nvSpPr>
        <p:spPr>
          <a:xfrm>
            <a:off x="3859429" y="2730126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3175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ÖSBV Dresden GS/FS</a:t>
            </a:r>
          </a:p>
        </p:txBody>
      </p:sp>
      <p:sp>
        <p:nvSpPr>
          <p:cNvPr id="48" name="Freihandform 47"/>
          <p:cNvSpPr/>
          <p:nvPr/>
        </p:nvSpPr>
        <p:spPr>
          <a:xfrm>
            <a:off x="4090281" y="3211507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Silke Rockstroh</a:t>
            </a:r>
          </a:p>
        </p:txBody>
      </p:sp>
      <p:sp>
        <p:nvSpPr>
          <p:cNvPr id="49" name="Freihandform 48"/>
          <p:cNvSpPr/>
          <p:nvPr/>
        </p:nvSpPr>
        <p:spPr>
          <a:xfrm>
            <a:off x="3859429" y="3705506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3175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ÖSBV Dresden OS/GY/BS</a:t>
            </a:r>
          </a:p>
        </p:txBody>
      </p:sp>
      <p:sp>
        <p:nvSpPr>
          <p:cNvPr id="50" name="Freihandform 49"/>
          <p:cNvSpPr/>
          <p:nvPr/>
        </p:nvSpPr>
        <p:spPr>
          <a:xfrm>
            <a:off x="4090281" y="4186886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Carina Gottschalk</a:t>
            </a:r>
          </a:p>
        </p:txBody>
      </p:sp>
      <p:sp>
        <p:nvSpPr>
          <p:cNvPr id="51" name="Freihandform 50"/>
          <p:cNvSpPr/>
          <p:nvPr/>
        </p:nvSpPr>
        <p:spPr>
          <a:xfrm>
            <a:off x="3859429" y="4680885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3175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ÖSBV Meißen</a:t>
            </a:r>
          </a:p>
        </p:txBody>
      </p:sp>
      <p:sp>
        <p:nvSpPr>
          <p:cNvPr id="52" name="Freihandform 51"/>
          <p:cNvSpPr/>
          <p:nvPr/>
        </p:nvSpPr>
        <p:spPr>
          <a:xfrm>
            <a:off x="4090281" y="5162265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Claudia Schmidt</a:t>
            </a:r>
          </a:p>
        </p:txBody>
      </p:sp>
      <p:sp>
        <p:nvSpPr>
          <p:cNvPr id="53" name="Freihandform 52"/>
          <p:cNvSpPr/>
          <p:nvPr/>
        </p:nvSpPr>
        <p:spPr>
          <a:xfrm>
            <a:off x="3859429" y="5656264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3175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ÖSBV </a:t>
            </a:r>
            <a:r>
              <a:rPr lang="de-DE" sz="1200" dirty="0"/>
              <a:t/>
            </a:r>
            <a:br>
              <a:rPr lang="de-DE" sz="1200" dirty="0"/>
            </a:br>
            <a:r>
              <a:rPr lang="de-DE" sz="1200" kern="1200" dirty="0"/>
              <a:t>Sächsische Schweiz-Osterzgebirge</a:t>
            </a:r>
          </a:p>
        </p:txBody>
      </p:sp>
      <p:sp>
        <p:nvSpPr>
          <p:cNvPr id="54" name="Freihandform 53"/>
          <p:cNvSpPr/>
          <p:nvPr/>
        </p:nvSpPr>
        <p:spPr>
          <a:xfrm>
            <a:off x="4090281" y="6237312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Kay Hempel</a:t>
            </a:r>
          </a:p>
        </p:txBody>
      </p:sp>
      <p:sp>
        <p:nvSpPr>
          <p:cNvPr id="55" name="Freihandform 54"/>
          <p:cNvSpPr/>
          <p:nvPr/>
        </p:nvSpPr>
        <p:spPr>
          <a:xfrm>
            <a:off x="5549550" y="1754747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crgbClr r="0" g="0" b="0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BSBV Leipzig</a:t>
            </a:r>
          </a:p>
        </p:txBody>
      </p:sp>
      <p:sp>
        <p:nvSpPr>
          <p:cNvPr id="56" name="Freihandform 55"/>
          <p:cNvSpPr/>
          <p:nvPr/>
        </p:nvSpPr>
        <p:spPr>
          <a:xfrm>
            <a:off x="5780402" y="2236128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 smtClean="0"/>
              <a:t>Kathrin </a:t>
            </a:r>
            <a:r>
              <a:rPr lang="de-DE" sz="1200" kern="1200" dirty="0" err="1" smtClean="0"/>
              <a:t>Lassmann</a:t>
            </a:r>
            <a:endParaRPr lang="de-DE" sz="1200" kern="1200" dirty="0"/>
          </a:p>
        </p:txBody>
      </p:sp>
      <p:sp>
        <p:nvSpPr>
          <p:cNvPr id="57" name="Freihandform 56"/>
          <p:cNvSpPr/>
          <p:nvPr/>
        </p:nvSpPr>
        <p:spPr>
          <a:xfrm>
            <a:off x="5549550" y="2730126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3175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ÖSBV Borna</a:t>
            </a:r>
          </a:p>
        </p:txBody>
      </p:sp>
      <p:sp>
        <p:nvSpPr>
          <p:cNvPr id="58" name="Freihandform 57"/>
          <p:cNvSpPr/>
          <p:nvPr/>
        </p:nvSpPr>
        <p:spPr>
          <a:xfrm>
            <a:off x="5573340" y="3211507"/>
            <a:ext cx="1401352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dirty="0" smtClean="0"/>
              <a:t>Mandy Knabenschuh</a:t>
            </a:r>
            <a:endParaRPr lang="de-DE" sz="1200" kern="1200" dirty="0"/>
          </a:p>
        </p:txBody>
      </p:sp>
      <p:sp>
        <p:nvSpPr>
          <p:cNvPr id="59" name="Freihandform 58"/>
          <p:cNvSpPr/>
          <p:nvPr/>
        </p:nvSpPr>
        <p:spPr>
          <a:xfrm>
            <a:off x="5549550" y="3705506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3175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ÖSBV Eilenburg</a:t>
            </a:r>
          </a:p>
        </p:txBody>
      </p:sp>
      <p:sp>
        <p:nvSpPr>
          <p:cNvPr id="60" name="Freihandform 59"/>
          <p:cNvSpPr/>
          <p:nvPr/>
        </p:nvSpPr>
        <p:spPr>
          <a:xfrm>
            <a:off x="5780402" y="4186886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Ingolf Dartsch</a:t>
            </a:r>
          </a:p>
        </p:txBody>
      </p:sp>
      <p:sp>
        <p:nvSpPr>
          <p:cNvPr id="61" name="Freihandform 60"/>
          <p:cNvSpPr/>
          <p:nvPr/>
        </p:nvSpPr>
        <p:spPr>
          <a:xfrm>
            <a:off x="5549550" y="4680885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3175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ÖSBV Leipzig</a:t>
            </a:r>
          </a:p>
        </p:txBody>
      </p:sp>
      <p:sp>
        <p:nvSpPr>
          <p:cNvPr id="62" name="Freihandform 61"/>
          <p:cNvSpPr/>
          <p:nvPr/>
        </p:nvSpPr>
        <p:spPr>
          <a:xfrm>
            <a:off x="5780402" y="5162265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Sindy Wojan</a:t>
            </a:r>
          </a:p>
        </p:txBody>
      </p:sp>
      <p:sp>
        <p:nvSpPr>
          <p:cNvPr id="63" name="Freihandform 62"/>
          <p:cNvSpPr/>
          <p:nvPr/>
        </p:nvSpPr>
        <p:spPr>
          <a:xfrm>
            <a:off x="7239672" y="1754747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crgbClr r="0" g="0" b="0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BSBV Zwickau</a:t>
            </a:r>
          </a:p>
        </p:txBody>
      </p:sp>
      <p:sp>
        <p:nvSpPr>
          <p:cNvPr id="64" name="Freihandform 63"/>
          <p:cNvSpPr/>
          <p:nvPr/>
        </p:nvSpPr>
        <p:spPr>
          <a:xfrm>
            <a:off x="7470524" y="2236128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Roland Krämer</a:t>
            </a:r>
          </a:p>
        </p:txBody>
      </p:sp>
      <p:sp>
        <p:nvSpPr>
          <p:cNvPr id="65" name="Freihandform 64"/>
          <p:cNvSpPr/>
          <p:nvPr/>
        </p:nvSpPr>
        <p:spPr>
          <a:xfrm>
            <a:off x="7239672" y="2730126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3175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ÖSBV Vogtlandkreis</a:t>
            </a:r>
          </a:p>
        </p:txBody>
      </p:sp>
      <p:sp>
        <p:nvSpPr>
          <p:cNvPr id="66" name="Freihandform 65"/>
          <p:cNvSpPr/>
          <p:nvPr/>
        </p:nvSpPr>
        <p:spPr>
          <a:xfrm>
            <a:off x="7470524" y="3211507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Jörg Schubert</a:t>
            </a:r>
          </a:p>
        </p:txBody>
      </p:sp>
      <p:sp>
        <p:nvSpPr>
          <p:cNvPr id="67" name="Freihandform 66"/>
          <p:cNvSpPr/>
          <p:nvPr/>
        </p:nvSpPr>
        <p:spPr>
          <a:xfrm>
            <a:off x="7239672" y="3705506"/>
            <a:ext cx="1326988" cy="687055"/>
          </a:xfrm>
          <a:custGeom>
            <a:avLst/>
            <a:gdLst>
              <a:gd name="connsiteX0" fmla="*/ 0 w 1326988"/>
              <a:gd name="connsiteY0" fmla="*/ 0 h 687055"/>
              <a:gd name="connsiteX1" fmla="*/ 1326988 w 1326988"/>
              <a:gd name="connsiteY1" fmla="*/ 0 h 687055"/>
              <a:gd name="connsiteX2" fmla="*/ 1326988 w 1326988"/>
              <a:gd name="connsiteY2" fmla="*/ 687055 h 687055"/>
              <a:gd name="connsiteX3" fmla="*/ 0 w 1326988"/>
              <a:gd name="connsiteY3" fmla="*/ 687055 h 687055"/>
              <a:gd name="connsiteX4" fmla="*/ 0 w 1326988"/>
              <a:gd name="connsiteY4" fmla="*/ 0 h 6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6988" h="687055">
                <a:moveTo>
                  <a:pt x="0" y="0"/>
                </a:moveTo>
                <a:lnTo>
                  <a:pt x="1326988" y="0"/>
                </a:lnTo>
                <a:lnTo>
                  <a:pt x="1326988" y="687055"/>
                </a:lnTo>
                <a:lnTo>
                  <a:pt x="0" y="687055"/>
                </a:lnTo>
                <a:lnTo>
                  <a:pt x="0" y="0"/>
                </a:lnTo>
                <a:close/>
              </a:path>
            </a:pathLst>
          </a:custGeom>
          <a:ln w="3175"/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7620" tIns="7620" rIns="7620" bIns="8012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ÖSBV Zwickau</a:t>
            </a:r>
          </a:p>
        </p:txBody>
      </p:sp>
      <p:sp>
        <p:nvSpPr>
          <p:cNvPr id="68" name="Freihandform 67"/>
          <p:cNvSpPr/>
          <p:nvPr/>
        </p:nvSpPr>
        <p:spPr>
          <a:xfrm>
            <a:off x="7470524" y="4186886"/>
            <a:ext cx="1194289" cy="229018"/>
          </a:xfrm>
          <a:custGeom>
            <a:avLst/>
            <a:gdLst>
              <a:gd name="connsiteX0" fmla="*/ 0 w 1194289"/>
              <a:gd name="connsiteY0" fmla="*/ 0 h 229018"/>
              <a:gd name="connsiteX1" fmla="*/ 1194289 w 1194289"/>
              <a:gd name="connsiteY1" fmla="*/ 0 h 229018"/>
              <a:gd name="connsiteX2" fmla="*/ 1194289 w 1194289"/>
              <a:gd name="connsiteY2" fmla="*/ 229018 h 229018"/>
              <a:gd name="connsiteX3" fmla="*/ 0 w 1194289"/>
              <a:gd name="connsiteY3" fmla="*/ 229018 h 229018"/>
              <a:gd name="connsiteX4" fmla="*/ 0 w 1194289"/>
              <a:gd name="connsiteY4" fmla="*/ 0 h 22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289" h="229018">
                <a:moveTo>
                  <a:pt x="0" y="0"/>
                </a:moveTo>
                <a:lnTo>
                  <a:pt x="1194289" y="0"/>
                </a:lnTo>
                <a:lnTo>
                  <a:pt x="1194289" y="229018"/>
                </a:lnTo>
                <a:lnTo>
                  <a:pt x="0" y="229018"/>
                </a:lnTo>
                <a:lnTo>
                  <a:pt x="0" y="0"/>
                </a:lnTo>
                <a:close/>
              </a:path>
            </a:pathLst>
          </a:custGeom>
          <a:ln w="3175"/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7620" rIns="30480" bIns="7620" numCol="1" spcCol="1270" anchor="ctr" anchorCtr="0">
            <a:noAutofit/>
          </a:bodyPr>
          <a:lstStyle/>
          <a:p>
            <a:pPr lvl="0" algn="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de-DE" sz="1200" kern="1200" dirty="0"/>
              <a:t>Sandra Simon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479914" y="6523764"/>
            <a:ext cx="849463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800" dirty="0"/>
              <a:t>Hauptschwerbehindertenvertretung der Lehrkräfte 		Stand</a:t>
            </a:r>
            <a:r>
              <a:rPr lang="de-DE" sz="800"/>
              <a:t>: </a:t>
            </a:r>
            <a:r>
              <a:rPr lang="de-DE" sz="800" smtClean="0"/>
              <a:t>August 2026</a:t>
            </a:r>
            <a:r>
              <a:rPr lang="de-DE" sz="800" dirty="0"/>
              <a:t>			</a:t>
            </a:r>
            <a:r>
              <a:rPr lang="de-DE" sz="800" dirty="0">
                <a:hlinkClick r:id="rId2"/>
              </a:rPr>
              <a:t>www.hsbvl.sachsen.de</a:t>
            </a:r>
            <a:r>
              <a:rPr lang="de-DE" sz="80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87399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</Words>
  <Application>Microsoft Office PowerPoint</Application>
  <PresentationFormat>Bildschirmpräsentation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Larissa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Organigramm der SBV Lehrkräfte</dc:title>
  <dc:creator>Dariusch Spyth</dc:creator>
  <cp:lastModifiedBy>Beyersdorff, Annekathrin - SMK-HSBV-L</cp:lastModifiedBy>
  <cp:revision>29</cp:revision>
  <cp:lastPrinted>2020-01-20T11:49:08Z</cp:lastPrinted>
  <dcterms:created xsi:type="dcterms:W3CDTF">2020-01-20T09:51:51Z</dcterms:created>
  <dcterms:modified xsi:type="dcterms:W3CDTF">2026-08-17T10:52:12Z</dcterms:modified>
</cp:coreProperties>
</file>